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999" autoAdjust="0"/>
    <p:restoredTop sz="94660"/>
  </p:normalViewPr>
  <p:slideViewPr>
    <p:cSldViewPr snapToGrid="0">
      <p:cViewPr varScale="1">
        <p:scale>
          <a:sx n="76" d="100"/>
          <a:sy n="76" d="100"/>
        </p:scale>
        <p:origin x="-133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EE7B4-7CB4-435A-B134-EBC7A5E38BEF}" type="datetimeFigureOut">
              <a:rPr lang="nb-NO" smtClean="0"/>
              <a:t>28.09.2017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7A060-F6B4-4F97-82EC-224A825A2CE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80279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EE7B4-7CB4-435A-B134-EBC7A5E38BEF}" type="datetimeFigureOut">
              <a:rPr lang="nb-NO" smtClean="0"/>
              <a:t>28.09.2017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7A060-F6B4-4F97-82EC-224A825A2CE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21168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EE7B4-7CB4-435A-B134-EBC7A5E38BEF}" type="datetimeFigureOut">
              <a:rPr lang="nb-NO" smtClean="0"/>
              <a:t>28.09.2017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7A060-F6B4-4F97-82EC-224A825A2CE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04226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EE7B4-7CB4-435A-B134-EBC7A5E38BEF}" type="datetimeFigureOut">
              <a:rPr lang="nb-NO" smtClean="0"/>
              <a:t>28.09.2017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7A060-F6B4-4F97-82EC-224A825A2CE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98143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EE7B4-7CB4-435A-B134-EBC7A5E38BEF}" type="datetimeFigureOut">
              <a:rPr lang="nb-NO" smtClean="0"/>
              <a:t>28.09.2017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7A060-F6B4-4F97-82EC-224A825A2CE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87005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EE7B4-7CB4-435A-B134-EBC7A5E38BEF}" type="datetimeFigureOut">
              <a:rPr lang="nb-NO" smtClean="0"/>
              <a:t>28.09.2017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7A060-F6B4-4F97-82EC-224A825A2CE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7877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EE7B4-7CB4-435A-B134-EBC7A5E38BEF}" type="datetimeFigureOut">
              <a:rPr lang="nb-NO" smtClean="0"/>
              <a:t>28.09.2017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7A060-F6B4-4F97-82EC-224A825A2CE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11817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EE7B4-7CB4-435A-B134-EBC7A5E38BEF}" type="datetimeFigureOut">
              <a:rPr lang="nb-NO" smtClean="0"/>
              <a:t>28.09.2017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7A060-F6B4-4F97-82EC-224A825A2CE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40412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EE7B4-7CB4-435A-B134-EBC7A5E38BEF}" type="datetimeFigureOut">
              <a:rPr lang="nb-NO" smtClean="0"/>
              <a:t>28.09.2017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7A060-F6B4-4F97-82EC-224A825A2CE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65281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EE7B4-7CB4-435A-B134-EBC7A5E38BEF}" type="datetimeFigureOut">
              <a:rPr lang="nb-NO" smtClean="0"/>
              <a:t>28.09.2017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7A060-F6B4-4F97-82EC-224A825A2CE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06792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EE7B4-7CB4-435A-B134-EBC7A5E38BEF}" type="datetimeFigureOut">
              <a:rPr lang="nb-NO" smtClean="0"/>
              <a:t>28.09.2017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7A060-F6B4-4F97-82EC-224A825A2CE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90204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EE7B4-7CB4-435A-B134-EBC7A5E38BEF}" type="datetimeFigureOut">
              <a:rPr lang="nb-NO" smtClean="0"/>
              <a:t>28.09.2017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7A060-F6B4-4F97-82EC-224A825A2CE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71762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shild84@yahoo.no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67000"/>
              </a:schemeClr>
            </a:gs>
            <a:gs pos="48000">
              <a:schemeClr val="accent3">
                <a:lumMod val="97000"/>
                <a:lumOff val="3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 descr="C:\Users\jscheie\AppData\Local\Microsoft\Windows\INetCache\Content.Word\imagesPY6G64FW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5148" y="208355"/>
            <a:ext cx="5854700" cy="102298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kstboks 2"/>
          <p:cNvSpPr txBox="1">
            <a:spLocks noChangeArrowheads="1"/>
          </p:cNvSpPr>
          <p:nvPr/>
        </p:nvSpPr>
        <p:spPr bwMode="auto">
          <a:xfrm rot="728117">
            <a:off x="9201094" y="1888873"/>
            <a:ext cx="2201882" cy="184153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b-NO" sz="2000" b="1" dirty="0">
                <a:effectLst/>
                <a:latin typeface="Chiller" panose="040204040310070206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Påmelding på mail innen 20. oktober:</a:t>
            </a:r>
            <a:r>
              <a:rPr lang="nb-NO" sz="2000" b="1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b-NO" sz="2000" b="1" u="sng" dirty="0">
                <a:solidFill>
                  <a:schemeClr val="bg2">
                    <a:lumMod val="10000"/>
                  </a:schemeClr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ashild84@yahoo.no</a:t>
            </a:r>
            <a:endParaRPr lang="nb-NO" sz="2000" b="1" dirty="0">
              <a:solidFill>
                <a:schemeClr val="bg2">
                  <a:lumMod val="1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b-NO" sz="2000" b="1" dirty="0">
                <a:effectLst/>
                <a:latin typeface="Chiller" panose="040204040310070206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(Navn på barnet og alder/klassetrinn)</a:t>
            </a:r>
            <a:endParaRPr lang="nb-NO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kstboks 2"/>
          <p:cNvSpPr txBox="1">
            <a:spLocks noChangeArrowheads="1"/>
          </p:cNvSpPr>
          <p:nvPr/>
        </p:nvSpPr>
        <p:spPr bwMode="auto">
          <a:xfrm rot="20810689">
            <a:off x="636121" y="1886309"/>
            <a:ext cx="2231013" cy="184665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/>
            <a:r>
              <a:rPr lang="nb-NO" sz="2600" b="1" dirty="0">
                <a:latin typeface="Chiller" panose="04020404031007020602" pitchFamily="82" charset="0"/>
              </a:rPr>
              <a:t>Sted: Fritidsklubben på Lye</a:t>
            </a:r>
          </a:p>
          <a:p>
            <a:pPr algn="ctr"/>
            <a:r>
              <a:rPr lang="nb-NO" sz="2600" b="1" dirty="0">
                <a:latin typeface="Chiller" panose="04020404031007020602" pitchFamily="82" charset="0"/>
              </a:rPr>
              <a:t>Dato: Fredag 3 november </a:t>
            </a:r>
            <a:endParaRPr lang="nb-NO" sz="800" b="1" dirty="0">
              <a:latin typeface="Chiller" panose="04020404031007020602" pitchFamily="82" charset="0"/>
            </a:endParaRPr>
          </a:p>
          <a:p>
            <a:pPr algn="ctr"/>
            <a:endParaRPr lang="nb-NO" sz="1000" b="1" dirty="0">
              <a:latin typeface="Chiller" panose="04020404031007020602" pitchFamily="82" charset="0"/>
            </a:endParaRPr>
          </a:p>
        </p:txBody>
      </p:sp>
      <p:pic>
        <p:nvPicPr>
          <p:cNvPr id="7" name="Bilde 6" descr="C:\Users\jscheie\AppData\Local\Microsoft\Windows\INetCache\Content.Word\uten navn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9025" y="3840399"/>
            <a:ext cx="4426085" cy="25527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ktangel 7"/>
          <p:cNvSpPr/>
          <p:nvPr/>
        </p:nvSpPr>
        <p:spPr>
          <a:xfrm>
            <a:off x="2923972" y="1297038"/>
            <a:ext cx="6237051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b-NO" sz="2800" b="1" u="sng" dirty="0">
                <a:effectLst/>
                <a:latin typeface="Chiller" panose="040204040310070206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I år blir det </a:t>
            </a:r>
            <a:r>
              <a:rPr lang="nb-NO" sz="2800" b="1" u="sng" dirty="0" err="1">
                <a:effectLst/>
                <a:latin typeface="Chiller" panose="040204040310070206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halloween</a:t>
            </a:r>
            <a:r>
              <a:rPr lang="nb-NO" sz="2800" b="1" u="sng" dirty="0">
                <a:effectLst/>
                <a:latin typeface="Chiller" panose="040204040310070206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 fest for barn og unge på Lyefjell</a:t>
            </a:r>
            <a:endParaRPr lang="nb-NO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kstSylinder 8"/>
          <p:cNvSpPr txBox="1"/>
          <p:nvPr/>
        </p:nvSpPr>
        <p:spPr>
          <a:xfrm>
            <a:off x="8648463" y="4454432"/>
            <a:ext cx="2884251" cy="16381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b-NO" sz="2200" b="1" dirty="0">
                <a:latin typeface="Chiller" panose="040204040310070206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Inngang 50 kr pr person, betales kontant i døren.</a:t>
            </a:r>
            <a:endParaRPr lang="nb-NO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b-NO" sz="2200" b="1" dirty="0">
                <a:latin typeface="Chiller" panose="040204040310070206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Dette inkluderer pølse, saft, kake, godtepose og aktiviteter!!</a:t>
            </a:r>
            <a:endParaRPr lang="nb-NO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kstSylinder 9"/>
          <p:cNvSpPr txBox="1"/>
          <p:nvPr/>
        </p:nvSpPr>
        <p:spPr>
          <a:xfrm>
            <a:off x="3832699" y="2139538"/>
            <a:ext cx="4278738" cy="1483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b-NO" sz="2400" b="1" dirty="0">
                <a:latin typeface="Chiller" panose="040204040310070206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3 år </a:t>
            </a:r>
            <a:r>
              <a:rPr lang="nb-NO" sz="2400" b="1" dirty="0" err="1">
                <a:latin typeface="Chiller" panose="040204040310070206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t.o.m</a:t>
            </a:r>
            <a:r>
              <a:rPr lang="nb-NO" sz="2400" b="1" dirty="0">
                <a:latin typeface="Chiller" panose="040204040310070206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 1.klasse – </a:t>
            </a:r>
            <a:r>
              <a:rPr lang="nb-NO" sz="2400" b="1" dirty="0" err="1">
                <a:latin typeface="Chiller" panose="040204040310070206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kl</a:t>
            </a:r>
            <a:r>
              <a:rPr lang="nb-NO" sz="2400" b="1" dirty="0">
                <a:latin typeface="Chiller" panose="040204040310070206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 17.00-18.30</a:t>
            </a:r>
            <a:endParaRPr lang="nb-NO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b-NO" sz="2400" b="1" dirty="0">
                <a:latin typeface="Chiller" panose="040204040310070206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2. klasse </a:t>
            </a:r>
            <a:r>
              <a:rPr lang="nb-NO" sz="2400" b="1" dirty="0" err="1">
                <a:latin typeface="Chiller" panose="040204040310070206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t.o.m</a:t>
            </a:r>
            <a:r>
              <a:rPr lang="nb-NO" sz="2400" b="1" dirty="0">
                <a:latin typeface="Chiller" panose="040204040310070206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 7. klasse – </a:t>
            </a:r>
            <a:r>
              <a:rPr lang="nb-NO" sz="2400" b="1" dirty="0" err="1">
                <a:latin typeface="Chiller" panose="040204040310070206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kl</a:t>
            </a:r>
            <a:r>
              <a:rPr lang="nb-NO" sz="2400" b="1" dirty="0">
                <a:latin typeface="Chiller" panose="040204040310070206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 19.00-20.30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b-NO" sz="2400" b="1" dirty="0">
                <a:latin typeface="Chiller" panose="040204040310070206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8. klasse og oppover – </a:t>
            </a:r>
            <a:r>
              <a:rPr lang="nb-NO" sz="2400" b="1" dirty="0" err="1">
                <a:latin typeface="Chiller" panose="040204040310070206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kl</a:t>
            </a:r>
            <a:r>
              <a:rPr lang="nb-NO" sz="2400" b="1" dirty="0">
                <a:latin typeface="Chiller" panose="040204040310070206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 21.00-23.00</a:t>
            </a:r>
            <a:endParaRPr lang="nb-NO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kstSylinder 10"/>
          <p:cNvSpPr txBox="1"/>
          <p:nvPr/>
        </p:nvSpPr>
        <p:spPr>
          <a:xfrm>
            <a:off x="215200" y="4454432"/>
            <a:ext cx="3486175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200" b="1" dirty="0">
                <a:latin typeface="Chiller" panose="040204040310070206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Det blir </a:t>
            </a:r>
            <a:r>
              <a:rPr lang="nb-NO" sz="2200" b="1" dirty="0" err="1">
                <a:latin typeface="Chiller" panose="040204040310070206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nb-NO" sz="2200" b="1" dirty="0" err="1">
                <a:effectLst/>
                <a:latin typeface="Chiller" panose="040204040310070206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iscotek</a:t>
            </a:r>
            <a:r>
              <a:rPr lang="nb-NO" sz="2200" b="1" dirty="0">
                <a:effectLst/>
                <a:latin typeface="Chiller" panose="040204040310070206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, ansiktsmaling, «skumle bokser» og boksekast.</a:t>
            </a:r>
          </a:p>
          <a:p>
            <a:pPr algn="ctr"/>
            <a:r>
              <a:rPr lang="nb-NO" sz="2200" b="1" dirty="0">
                <a:latin typeface="Chiller" panose="040204040310070206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Utkledning er frivillig!!! (sverd/våpen o.l. må ligge hjemme selv om det hører til kostymet)</a:t>
            </a:r>
            <a:endParaRPr lang="nb-NO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b-NO" sz="2400" b="1" dirty="0">
              <a:latin typeface="Chiller" panose="040204040310070206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31865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</TotalTime>
  <Words>117</Words>
  <Application>Microsoft Office PowerPoint</Application>
  <PresentationFormat>Egendefinert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2" baseType="lpstr">
      <vt:lpstr>Office Theme</vt:lpstr>
      <vt:lpstr>PowerPoint-presentasjon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Johnny Scheie</dc:creator>
  <cp:lastModifiedBy>Torunn Laland</cp:lastModifiedBy>
  <cp:revision>5</cp:revision>
  <dcterms:created xsi:type="dcterms:W3CDTF">2017-09-27T19:36:02Z</dcterms:created>
  <dcterms:modified xsi:type="dcterms:W3CDTF">2017-09-28T10:54:43Z</dcterms:modified>
</cp:coreProperties>
</file>